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72" r:id="rId2"/>
    <p:sldMasterId id="2147483696" r:id="rId3"/>
  </p:sldMasterIdLst>
  <p:notesMasterIdLst>
    <p:notesMasterId r:id="rId7"/>
  </p:notesMasterIdLst>
  <p:sldIdLst>
    <p:sldId id="268" r:id="rId4"/>
    <p:sldId id="256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D73"/>
    <a:srgbClr val="A2112F"/>
    <a:srgbClr val="6D64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4"/>
    <p:restoredTop sz="94730"/>
  </p:normalViewPr>
  <p:slideViewPr>
    <p:cSldViewPr snapToGrid="0" snapToObjects="1">
      <p:cViewPr varScale="1">
        <p:scale>
          <a:sx n="183" d="100"/>
          <a:sy n="183" d="100"/>
        </p:scale>
        <p:origin x="3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FFA653-66AA-F445-A466-58CDFBAC1759}" type="datetimeFigureOut">
              <a:rPr lang="en-US" smtClean="0"/>
              <a:t>5/3/18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70CD9-61AB-434A-8F74-69F17D3AD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966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0A6A2-8C0C-8645-A2D4-05B3DF051C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5B8E30-9A3F-8547-B579-FF0E8AEA12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75960-E9FB-4447-8115-7F36C1BAF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E0139-A8F4-4949-9531-44670BA06FCE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FD21D-09E7-3A47-BBCA-186E80377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C9466-B7A7-0F45-892D-9446693D5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AB64-9117-744B-8AFE-1124F6AF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722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6A65E-2625-4141-946D-0236E3EB6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DEFAE2-9DA6-AF42-B40C-06D27546A5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5ABA3-0AE4-F741-8AF5-F6C3433B9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E0139-A8F4-4949-9531-44670BA06FCE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1E086-9D2E-0844-A0CF-7B5B064ED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D1A36-232F-5C48-A059-10537A0C8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AB64-9117-744B-8AFE-1124F6AF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06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95B840-DA84-E94D-BA3C-666F150C4C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16E618-243D-8844-8680-2EC651CEC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73A8D6-A9B0-9F4E-A862-71985F5D5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E0139-A8F4-4949-9531-44670BA06FCE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C5424-31DA-E74E-8991-BF30EED90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4CD83-A486-4241-BECF-EE066963C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AB64-9117-744B-8AFE-1124F6AF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958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0B59-C98B-904C-8686-B98D33AD74C2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78BD-2151-9745-8001-1B61073A7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90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0B59-C98B-904C-8686-B98D33AD74C2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78BD-2151-9745-8001-1B61073A7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9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0B59-C98B-904C-8686-B98D33AD74C2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78BD-2151-9745-8001-1B61073A7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09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0B59-C98B-904C-8686-B98D33AD74C2}" type="datetimeFigureOut">
              <a:rPr lang="en-US" smtClean="0"/>
              <a:t>5/3/18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78BD-2151-9745-8001-1B61073A7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37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0B59-C98B-904C-8686-B98D33AD74C2}" type="datetimeFigureOut">
              <a:rPr lang="en-US" smtClean="0"/>
              <a:t>5/3/18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78BD-2151-9745-8001-1B61073A7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241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0B59-C98B-904C-8686-B98D33AD74C2}" type="datetimeFigureOut">
              <a:rPr lang="en-US" smtClean="0"/>
              <a:t>5/3/18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78BD-2151-9745-8001-1B61073A7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504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0B59-C98B-904C-8686-B98D33AD74C2}" type="datetimeFigureOut">
              <a:rPr lang="en-US" smtClean="0"/>
              <a:t>5/3/18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78BD-2151-9745-8001-1B61073A7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79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0B59-C98B-904C-8686-B98D33AD74C2}" type="datetimeFigureOut">
              <a:rPr lang="en-US" smtClean="0"/>
              <a:t>5/3/18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78BD-2151-9745-8001-1B61073A7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994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21D22-C057-6C4B-B3BB-7FDB40DBB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B1839-8C2A-9F46-ADA7-775B87633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3D468-563E-7641-B480-D4ECD5343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E0139-A8F4-4949-9531-44670BA06FCE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17EFB-7176-9D4C-A3F0-7AFE4FD3C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76461F-B6F5-D14C-98AE-6C10CD64A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AB64-9117-744B-8AFE-1124F6AF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665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0B59-C98B-904C-8686-B98D33AD74C2}" type="datetimeFigureOut">
              <a:rPr lang="en-US" smtClean="0"/>
              <a:t>5/3/18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78BD-2151-9745-8001-1B61073A7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0479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0B59-C98B-904C-8686-B98D33AD74C2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78BD-2151-9745-8001-1B61073A7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926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0B59-C98B-904C-8686-B98D33AD74C2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78BD-2151-9745-8001-1B61073A7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144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883E3-86C2-464F-8D9E-99C2BB6B42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B5375C-5BE7-A146-938A-4555162100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78538-1881-704C-B301-A209FC423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EB07-3A85-404D-949D-50995BE117C4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3BBED-063C-2244-AE70-32AEDE6AD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A3852-DEF9-024D-990C-335256936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3A6D-D47E-234B-902A-210017439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714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F3AFF-3D89-034F-8216-1F9051AE3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BE259-EC0F-4749-87A5-B3CF9E637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6DE0D-EF10-EE48-9EA3-F53C37C7D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EB07-3A85-404D-949D-50995BE117C4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09F6F-B9E9-2048-985F-C07C704AF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D7FC1-1B41-4E4C-948D-BF701ED95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3A6D-D47E-234B-902A-210017439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8560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FF690-CEAD-5B40-9A04-5573F67A6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3880AD-7A8B-4F4C-9FC8-4A9F50AC0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00A29-E1E3-0E4C-B938-7EC85EC67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EB07-3A85-404D-949D-50995BE117C4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E18999-4A3F-CB43-9419-696A5C6CD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5902D-97A2-D243-BB77-6821B556E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3A6D-D47E-234B-902A-210017439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9083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8D4DA-E5F2-3741-8132-D4DE5DB14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7CBE2-1588-9440-8216-B800B46B6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71F1A7-0E86-D647-8B44-6AD8C00974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97138-CCDE-0F4F-A8E7-FB250B12E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EB07-3A85-404D-949D-50995BE117C4}" type="datetimeFigureOut">
              <a:rPr lang="en-US" smtClean="0"/>
              <a:t>5/3/18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4EFCF-52E7-484C-AB14-44BE099FA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F2ABBF-3CAB-664F-9D61-9EBBB2347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3A6D-D47E-234B-902A-210017439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129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FDF78-3570-C644-ADBE-4A51B5269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99533E-9686-584D-A702-7D17C55B2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60B8EF-8620-5E4E-8CCC-D0DF79837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C68E98-64D3-A04F-95EB-C665CDDCA2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F5A357-3AD7-C147-A77D-8575C392A6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5E580B-B8DF-0E42-99FC-E56A98F7B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EB07-3A85-404D-949D-50995BE117C4}" type="datetimeFigureOut">
              <a:rPr lang="en-US" smtClean="0"/>
              <a:t>5/3/18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095D2E-A573-D143-9141-C40F4DA96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AEF925-7D4F-BB45-A52B-D1E75F592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3A6D-D47E-234B-902A-210017439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2075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AEEBA-0ADF-2B48-9C2A-4AC4A2F12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4F3305-E3C6-1447-8FE4-F74FB56A7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EB07-3A85-404D-949D-50995BE117C4}" type="datetimeFigureOut">
              <a:rPr lang="en-US" smtClean="0"/>
              <a:t>5/3/18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56E2FD-BAC4-8E43-B904-A5792017D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B49538-669E-5E4A-99E7-B24A8FF71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3A6D-D47E-234B-902A-210017439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044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AB1AC0-44D3-CC46-9CB9-36555703E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EB07-3A85-404D-949D-50995BE117C4}" type="datetimeFigureOut">
              <a:rPr lang="en-US" smtClean="0"/>
              <a:t>5/3/18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B66045-5453-0746-9492-A09EE2729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371BF0-9624-074D-B000-1BFD677A6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3A6D-D47E-234B-902A-210017439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09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8BF02-F344-7C49-A7FE-746E66221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2AD0B-C8AC-D34A-B01F-1529D8768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3BBBC-AE55-E146-BCBF-743928017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E0139-A8F4-4949-9531-44670BA06FCE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BD05E-B560-784D-8F11-CE5D8D4A8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3E710-7578-2D41-A845-0A20D2DD1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AB64-9117-744B-8AFE-1124F6AF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9386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4752B-5A09-B04F-9D45-3C7F84E38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DD935-8F74-124C-9D28-F505D581E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278B88-8DE4-BF4A-8C6C-FDDFA55BC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FF8909-D01C-2B4D-8EB6-BEB95AE6D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EB07-3A85-404D-949D-50995BE117C4}" type="datetimeFigureOut">
              <a:rPr lang="en-US" smtClean="0"/>
              <a:t>5/3/18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E5FA94-829B-534C-9694-E601031F4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B77C4D-07AC-FE4B-B065-00EA65E24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3A6D-D47E-234B-902A-210017439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35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F8DB9-27C0-AE4B-9A76-6DE96FC73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562B85-475A-7B4A-A7BC-6ED972BB20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238327-A9A5-9E42-B7DA-CA6C4ABA4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9872D-587A-DD47-8E6A-2071C0C3C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EB07-3A85-404D-949D-50995BE117C4}" type="datetimeFigureOut">
              <a:rPr lang="en-US" smtClean="0"/>
              <a:t>5/3/18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D82CE6-B7B0-A647-95AB-6FAAFAE2A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3A3340-2EC0-064B-ACAD-9B5CAE53E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3A6D-D47E-234B-902A-210017439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267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EC3BF-2822-AE44-B0B5-A9D73FD59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BA75C6-9B3F-0B4E-AE5A-6D539F0A7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0AA91-74D1-EC45-ACC5-7826F6083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EB07-3A85-404D-949D-50995BE117C4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87472-BE82-4B4D-A69F-A93A813C4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8FC7E-417F-BF4A-A273-0DB624A00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3A6D-D47E-234B-902A-210017439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5033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848FC4-461B-8241-B746-456E6F1C2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C067EC-D095-8D47-B326-321F37477C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D9005-145A-3347-A9EA-29D255C8D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EB07-3A85-404D-949D-50995BE117C4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5444B-C3A3-1240-B436-393391AE3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475D0-2048-C54E-A8C2-258BB430A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3A6D-D47E-234B-902A-210017439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23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0DF58-6C08-FB43-B198-CC015E692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A9756-784C-2347-809C-5179337C97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46E354-9E3E-BA4C-B45E-AB67F7887B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6B7ACC-9706-6B41-B6E4-5AB8E8C9D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E0139-A8F4-4949-9531-44670BA06FCE}" type="datetimeFigureOut">
              <a:rPr lang="en-US" smtClean="0"/>
              <a:t>5/3/18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54B73-27C0-8D40-914E-9FC07D7C0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4A048C-3DEB-6943-8F85-6F7F1074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AB64-9117-744B-8AFE-1124F6AF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71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4E80C-5B11-324B-BD3A-24E25ECCE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54F93-5B7F-6549-8784-640D76450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FAD5E2-A260-FC46-A52A-EBF3C864B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7E2644-6D5D-9F4B-B12E-0ADC8557AD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1E02B9-1AD3-E947-AC38-9C39274DA6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2DD70C-9B35-5A4C-B885-52C1CB69B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E0139-A8F4-4949-9531-44670BA06FCE}" type="datetimeFigureOut">
              <a:rPr lang="en-US" smtClean="0"/>
              <a:t>5/3/18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F792ED-E116-184A-9403-E6B3DAD78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1C223D-9960-1842-9F33-B46BBA948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AB64-9117-744B-8AFE-1124F6AF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1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11EDB-B9D3-F746-A4D9-1F395FCA6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B343D4-B691-2C46-BB1F-1740C7EC9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E0139-A8F4-4949-9531-44670BA06FCE}" type="datetimeFigureOut">
              <a:rPr lang="en-US" smtClean="0"/>
              <a:t>5/3/18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634E5F-2C21-C941-B632-B8CA2C2C7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DD1250-43D3-DF49-9A8F-44E49FC61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AB64-9117-744B-8AFE-1124F6AF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22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185A6F-1B56-DE4E-A458-0448405BD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E0139-A8F4-4949-9531-44670BA06FCE}" type="datetimeFigureOut">
              <a:rPr lang="en-US" smtClean="0"/>
              <a:t>5/3/18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9376BD-FC58-6541-9381-27772F65C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D2AD9B-8D1A-B840-A8F4-743910A19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AB64-9117-744B-8AFE-1124F6AF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62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25043-2459-5C40-B75B-3610CD57A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677B5-1F29-B046-9405-5767EB624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1D6A25-C9EC-9047-AFC3-B21EDCDCF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0961B7-EE70-CD43-B3DA-C02ABA649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E0139-A8F4-4949-9531-44670BA06FCE}" type="datetimeFigureOut">
              <a:rPr lang="en-US" smtClean="0"/>
              <a:t>5/3/18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91E7CF-0B9C-6145-B2AD-354D93BA9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C48499-8E96-1B47-B88F-11BB64A36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AB64-9117-744B-8AFE-1124F6AF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029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E98E4-AADB-6B4E-9861-02C9CAFDA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224512-04A0-D248-B3FD-B3A248EB0A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A49C6A-D51E-4E4C-91EA-898B60DA8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DC7437-6646-1545-A8F4-A73D92AA8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E0139-A8F4-4949-9531-44670BA06FCE}" type="datetimeFigureOut">
              <a:rPr lang="en-US" smtClean="0"/>
              <a:t>5/3/18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27E274-2413-1F4A-8FC4-FB73A98DE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CC2791-ABBE-E744-AE8E-B0E2B515E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AB64-9117-744B-8AFE-1124F6AF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84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8AC5BDA-FED9-0844-B92D-9D6CB0118D4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27708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D7D8CE2-DC76-5542-B682-35C48482631E}"/>
              </a:ext>
            </a:extLst>
          </p:cNvPr>
          <p:cNvSpPr/>
          <p:nvPr userDrawn="1"/>
        </p:nvSpPr>
        <p:spPr>
          <a:xfrm>
            <a:off x="4127157" y="5346357"/>
            <a:ext cx="4110681" cy="10099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BDA2CD-C246-8848-865C-B707D91C2C7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6FA812-69B6-034D-8173-739530B3C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3189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53D92-1ADE-1148-BF07-529D5FCB9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E0139-A8F4-4949-9531-44670BA06FCE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C4EE08-D23B-C143-B4CD-F5B2CEF6F8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3262E-6402-AF41-A2FF-1202F57155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6AB64-9117-744B-8AFE-1124F6AF0A8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4E24225-EB42-1446-95B7-6B6F91C7711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5819520"/>
            <a:ext cx="2009337" cy="719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102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40B59-C98B-904C-8686-B98D33AD74C2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78BD-2151-9745-8001-1B61073A724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BBE09E-C06C-1A42-B89B-27081616BE3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1069BF4-CCB4-9D48-B3B2-91095216F07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554" y="776842"/>
            <a:ext cx="1402492" cy="50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15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BF0D16D-B07A-D248-83E3-83BE7F3743A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5502"/>
            <a:ext cx="12192000" cy="513597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1BC360-B538-E24E-A3FF-73CC1C2FF46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A475BB-51A6-6D4F-A8AA-8FA45591A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90723-2B01-3F40-B2D5-0F2F21BBE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F1EAF-218F-5C41-9C2E-F9B59CE820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BEB07-3A85-404D-949D-50995BE117C4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AE715-3891-764A-9C9F-3D5D500B5C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3C1E4-2813-C043-A19A-8721E97998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83A6D-D47E-234B-902A-2100174395F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EE0DF36-EDF5-6045-93CA-95EEFECDDD9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554" y="776842"/>
            <a:ext cx="1402492" cy="50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85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E36A056-726C-CC4C-8334-49802EFE91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8111" y="3380900"/>
            <a:ext cx="9143999" cy="138802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A2112F"/>
                </a:solidFill>
                <a:latin typeface="Abadi MT Condensed" charset="0"/>
                <a:ea typeface="Abadi MT Condensed" charset="0"/>
                <a:cs typeface="Abadi MT Condensed" charset="0"/>
              </a:rPr>
              <a:t>PLACE TITLE TEXT HERE</a:t>
            </a:r>
            <a:br>
              <a:rPr lang="en-US" dirty="0">
                <a:solidFill>
                  <a:srgbClr val="A2112F"/>
                </a:solidFill>
                <a:latin typeface="Abadi MT Condensed" charset="0"/>
                <a:ea typeface="Abadi MT Condensed" charset="0"/>
                <a:cs typeface="Abadi MT Condensed" charset="0"/>
              </a:rPr>
            </a:br>
            <a:r>
              <a:rPr lang="en-US" dirty="0">
                <a:solidFill>
                  <a:srgbClr val="002D73"/>
                </a:solidFill>
                <a:latin typeface="Abadi MT Condensed" charset="0"/>
                <a:ea typeface="Abadi MT Condensed" charset="0"/>
                <a:cs typeface="Abadi MT Condensed" charset="0"/>
              </a:rPr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481094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8885" y="385483"/>
            <a:ext cx="6158753" cy="662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71" b="1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charset="0"/>
                <a:ea typeface="Myriad Pro" charset="0"/>
                <a:cs typeface="Myriad Pro" charset="0"/>
              </a:rPr>
              <a:t>EDUCATION SERVICE CENTER, REGION 20</a:t>
            </a:r>
          </a:p>
          <a:p>
            <a:r>
              <a:rPr lang="en-US" sz="1235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Semibold" charset="0"/>
                <a:ea typeface="Myriad Pro Semibold" charset="0"/>
                <a:cs typeface="Myriad Pro Semibold" charset="0"/>
              </a:rPr>
              <a:t>Serving the Educational Community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8BC6E65-1F9A-464D-A9B0-D700FB4AA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76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C7DBF-B6EC-E748-BF51-5B517AA410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CE8B03-0B41-B642-B8A7-58D983AA3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5322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14</Words>
  <Application>Microsoft Macintosh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Abadi MT Condensed</vt:lpstr>
      <vt:lpstr>Arial</vt:lpstr>
      <vt:lpstr>Calibri</vt:lpstr>
      <vt:lpstr>Calibri Light</vt:lpstr>
      <vt:lpstr>Myriad Pro</vt:lpstr>
      <vt:lpstr>Myriad Pro Semibold</vt:lpstr>
      <vt:lpstr>Custom Design</vt:lpstr>
      <vt:lpstr>Office Theme</vt:lpstr>
      <vt:lpstr>1_Custom Design</vt:lpstr>
      <vt:lpstr>PLACE TITLE TEXT HERE SUBTITLE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29</cp:revision>
  <dcterms:created xsi:type="dcterms:W3CDTF">2016-10-27T19:11:02Z</dcterms:created>
  <dcterms:modified xsi:type="dcterms:W3CDTF">2018-05-03T13:02:59Z</dcterms:modified>
</cp:coreProperties>
</file>