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4" r:id="rId2"/>
  </p:sldMasterIdLst>
  <p:notesMasterIdLst>
    <p:notesMasterId r:id="rId5"/>
  </p:notes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112F"/>
    <a:srgbClr val="192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/>
    <p:restoredTop sz="94730"/>
  </p:normalViewPr>
  <p:slideViewPr>
    <p:cSldViewPr snapToGrid="0" snapToObjects="1">
      <p:cViewPr varScale="1">
        <p:scale>
          <a:sx n="183" d="100"/>
          <a:sy n="183" d="100"/>
        </p:scale>
        <p:origin x="264" y="2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4056B-44E3-49AD-A7C1-658928C30DF1}" type="datetimeFigureOut">
              <a:rPr lang="en-US" smtClean="0"/>
              <a:t>5/3/18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6337A-86BC-47AA-BABC-BDA111F3B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27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A509-5882-7441-83C5-2F367D24BA16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2A31-89A8-134A-AFF7-9058C14B4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8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A947D-61B6-6644-BC90-4579EBAB5761}" type="datetimeFigureOut">
              <a:rPr lang="en-US" smtClean="0"/>
              <a:t>5/3/18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4C33-F087-C44A-9E7A-B5D2C079C43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42927" y="0"/>
            <a:ext cx="10972800" cy="6054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0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2596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8A509-5882-7441-83C5-2F367D24BA16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92A31-89A8-134A-AFF7-9058C14B4C00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ESC20 Product  &amp; Services Evaluation-D2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 descr="ESC20 Product  &amp; Services Evaluation-D2-02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4723"/>
            <a:ext cx="121920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8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2345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27" y="0"/>
            <a:ext cx="10972800" cy="6054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A947D-61B6-6644-BC90-4579EBAB5761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14C33-F087-C44A-9E7A-B5D2C079C439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A5A77DB-B291-D44A-BBED-9077098D911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091" y="333486"/>
            <a:ext cx="2071215" cy="74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31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0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3126C3-467C-2A47-B060-F7D870C48865}"/>
              </a:ext>
            </a:extLst>
          </p:cNvPr>
          <p:cNvSpPr txBox="1"/>
          <p:nvPr/>
        </p:nvSpPr>
        <p:spPr>
          <a:xfrm>
            <a:off x="2840590" y="4692513"/>
            <a:ext cx="8741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i="0" dirty="0">
                <a:solidFill>
                  <a:schemeClr val="bg1"/>
                </a:solidFill>
                <a:latin typeface="+mn-lt"/>
                <a:cs typeface="Abadi MT Condensed Light"/>
              </a:rPr>
              <a:t>EDUCATION SERVICE CENTER, REGION 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28F763-E9AB-C44E-BF39-4696259166E6}"/>
              </a:ext>
            </a:extLst>
          </p:cNvPr>
          <p:cNvSpPr txBox="1"/>
          <p:nvPr/>
        </p:nvSpPr>
        <p:spPr>
          <a:xfrm>
            <a:off x="6459609" y="5150918"/>
            <a:ext cx="5066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i="1" dirty="0">
                <a:solidFill>
                  <a:schemeClr val="bg1"/>
                </a:solidFill>
                <a:latin typeface="+mn-lt"/>
                <a:cs typeface="Abadi MT Condensed Light"/>
              </a:rPr>
              <a:t>Serving the Educational Community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2047EC-AE3F-3740-8735-554B6E7ED092}"/>
              </a:ext>
            </a:extLst>
          </p:cNvPr>
          <p:cNvSpPr txBox="1"/>
          <p:nvPr/>
        </p:nvSpPr>
        <p:spPr>
          <a:xfrm>
            <a:off x="1283729" y="1450112"/>
            <a:ext cx="10242233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5400" b="1" i="0" dirty="0">
                <a:solidFill>
                  <a:srgbClr val="192145"/>
                </a:solidFill>
                <a:latin typeface="+mj-lt"/>
                <a:cs typeface="Myriad Arabic"/>
              </a:rPr>
              <a:t>PLACE TITLE TEXT HERE</a:t>
            </a:r>
          </a:p>
          <a:p>
            <a:pPr algn="r">
              <a:lnSpc>
                <a:spcPct val="90000"/>
              </a:lnSpc>
            </a:pPr>
            <a:r>
              <a:rPr lang="en-US" sz="5400" b="1" i="0" dirty="0">
                <a:solidFill>
                  <a:srgbClr val="A2112F"/>
                </a:solidFill>
                <a:latin typeface="+mj-lt"/>
                <a:cs typeface="Myriad Arabic"/>
              </a:rP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291031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F8B0F-1CC8-5245-A388-AD89C7B6B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26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Custom Design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5475</TotalTime>
  <Words>15</Words>
  <Application>Microsoft Macintosh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Abadi MT Condensed Light</vt:lpstr>
      <vt:lpstr>Arial</vt:lpstr>
      <vt:lpstr>Calibri</vt:lpstr>
      <vt:lpstr>Franklin Gothic Book</vt:lpstr>
      <vt:lpstr>Franklin Gothic Medium</vt:lpstr>
      <vt:lpstr>Myriad Arabic</vt:lpstr>
      <vt:lpstr>Office Theme</vt:lpstr>
      <vt:lpstr>2_Custom Design</vt:lpstr>
      <vt:lpstr>PowerPoint Presentation</vt:lpstr>
      <vt:lpstr>PowerPoint Presentation</vt:lpstr>
    </vt:vector>
  </TitlesOfParts>
  <Company>Region 20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Sandy Flores</dc:creator>
  <cp:lastModifiedBy>Microsoft Office User</cp:lastModifiedBy>
  <cp:revision>89</cp:revision>
  <dcterms:created xsi:type="dcterms:W3CDTF">2016-04-28T15:59:11Z</dcterms:created>
  <dcterms:modified xsi:type="dcterms:W3CDTF">2018-05-03T13:00:42Z</dcterms:modified>
</cp:coreProperties>
</file>