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656" r:id="rId2"/>
  </p:sldMasterIdLst>
  <p:notesMasterIdLst>
    <p:notesMasterId r:id="rId5"/>
  </p:notesMasterIdLst>
  <p:sldIdLst>
    <p:sldId id="256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3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8"/>
    <p:restoredTop sz="82860" autoAdjust="0"/>
  </p:normalViewPr>
  <p:slideViewPr>
    <p:cSldViewPr snapToGrid="0" snapToObjects="1">
      <p:cViewPr varScale="1">
        <p:scale>
          <a:sx n="213" d="100"/>
          <a:sy n="213" d="100"/>
        </p:scale>
        <p:origin x="130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772AC-9D5D-4087-B0A3-306ADAE5B6FA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BD535-8348-41DA-B731-BCAB6E888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2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7495" y="2217385"/>
            <a:ext cx="5768738" cy="74358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540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32" y="3600450"/>
            <a:ext cx="7546584" cy="425450"/>
          </a:xfrm>
        </p:spPr>
        <p:txBody>
          <a:bodyPr anchor="b"/>
          <a:lstStyle>
            <a:lvl1pPr algn="l"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4632" y="831205"/>
            <a:ext cx="7546584" cy="27152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4632" y="4025900"/>
            <a:ext cx="7546584" cy="60325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05C20AF-871C-884A-BA52-54D52DBE3BB2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0FCE6DFC-91BB-194C-8039-256992A8E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8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673" y="844502"/>
            <a:ext cx="7432596" cy="565219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673" y="1551464"/>
            <a:ext cx="7432596" cy="6495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792"/>
            <a:ext cx="8229600" cy="857250"/>
          </a:xfrm>
        </p:spPr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5047"/>
            <a:ext cx="4038600" cy="2659178"/>
          </a:xfr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5047"/>
            <a:ext cx="4038600" cy="2659178"/>
          </a:xfr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654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3261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6925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7937"/>
            <a:ext cx="4040188" cy="2486288"/>
          </a:xfr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6925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07937"/>
            <a:ext cx="4041775" cy="2486288"/>
          </a:xfr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8193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96828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3828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92828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4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6453"/>
            <a:ext cx="3008313" cy="871537"/>
          </a:xfrm>
        </p:spPr>
        <p:txBody>
          <a:bodyPr anchor="b"/>
          <a:lstStyle>
            <a:lvl1pPr algn="l">
              <a:defRPr sz="2000" b="1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6453"/>
            <a:ext cx="5111750" cy="3737772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400">
                <a:solidFill>
                  <a:srgbClr val="7F7F7F"/>
                </a:solidFill>
              </a:defRPr>
            </a:lvl3pPr>
            <a:lvl4pPr>
              <a:defRPr sz="2000">
                <a:solidFill>
                  <a:srgbClr val="7F7F7F"/>
                </a:solidFill>
              </a:defRPr>
            </a:lvl4pPr>
            <a:lvl5pPr>
              <a:defRPr sz="2000">
                <a:solidFill>
                  <a:srgbClr val="7F7F7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8601"/>
            <a:ext cx="3008313" cy="2745624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F87C4C-98F8-B34F-9027-298265C6AFC7}" type="datetimeFigureOut">
              <a:rPr lang="en-US" smtClean="0"/>
              <a:pPr/>
              <a:t>5/3/18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4820463"/>
            <a:ext cx="2895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4820463"/>
            <a:ext cx="2133600" cy="27463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75E96-2420-5D40-B5C5-EA81DC606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2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5037" y="118093"/>
            <a:ext cx="5664168" cy="581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15392-Powerpoint slide for Center presentations-D1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7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35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87C4C-98F8-B34F-9027-298265C6AFC7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75E96-2420-5D40-B5C5-EA81DC6063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15392-Powerpoint slide for Center presentations-D1-02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7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6019"/>
            <a:ext cx="9143999" cy="13880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badi MT Condensed" charset="0"/>
                <a:ea typeface="Abadi MT Condensed" charset="0"/>
                <a:cs typeface="Abadi MT Condensed" charset="0"/>
              </a:rPr>
              <a:t>PLACE TITLE TEXT HERE</a:t>
            </a:r>
          </a:p>
        </p:txBody>
      </p:sp>
    </p:spTree>
    <p:extLst>
      <p:ext uri="{BB962C8B-B14F-4D97-AF65-F5344CB8AC3E}">
        <p14:creationId xmlns:p14="http://schemas.microsoft.com/office/powerpoint/2010/main" val="42372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772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3119</TotalTime>
  <Words>4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Abadi MT Condensed</vt:lpstr>
      <vt:lpstr>Arial</vt:lpstr>
      <vt:lpstr>Calibri</vt:lpstr>
      <vt:lpstr>1_Custom Design</vt:lpstr>
      <vt:lpstr>Custom Design</vt:lpstr>
      <vt:lpstr>PLACE TITLE TEXT HERE</vt:lpstr>
      <vt:lpstr>PowerPoint Presentation</vt:lpstr>
    </vt:vector>
  </TitlesOfParts>
  <Company>Region 20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Region 20</dc:creator>
  <cp:lastModifiedBy>Microsoft Office User</cp:lastModifiedBy>
  <cp:revision>48</cp:revision>
  <dcterms:created xsi:type="dcterms:W3CDTF">2015-10-08T17:35:41Z</dcterms:created>
  <dcterms:modified xsi:type="dcterms:W3CDTF">2018-05-03T13:00:34Z</dcterms:modified>
</cp:coreProperties>
</file>