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2"/>
  </p:normalViewPr>
  <p:slideViewPr>
    <p:cSldViewPr snapToGrid="0" snapToObjects="1">
      <p:cViewPr varScale="1">
        <p:scale>
          <a:sx n="95" d="100"/>
          <a:sy n="95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FBE8-4B9F-3644-913C-94761D424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257BD-2F81-8546-BE28-3B3DCCAF7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93FA-3523-5747-8541-F626FD6F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67E5-A65F-3B4F-AA62-AE7261C1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371D-37D5-8341-A770-F9DC86E2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1E60-1ADB-A24D-B10B-36E6AAC0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D0EE8-72E9-E441-A88D-1E915411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06662"/>
            <a:ext cx="10515600" cy="316547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316D-049F-1A4A-B501-D10BA114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0C91A-B5AA-CB47-815F-8C8F6AA0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9489-19DE-234B-9DD5-C01F5423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3D20E-0C8C-B542-988E-6311F250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9FFA8-5663-B141-893B-1EB345C39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BF6C7-6E40-9544-87E0-6B5E62EC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AF06A-E16E-9F44-808B-465E71DD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2BCD-E1E5-FE4F-A6B1-7FC434F0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E190-E2EB-9649-B673-07EE5B15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FBC3-7415-D345-9E56-99C360D73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4E0B0-6D1A-2E49-A0F3-FF5F8482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728F-671D-9B45-9E25-051FF73D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C4BA-8E3F-954D-A989-D49F6941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7176-DF33-7444-A00B-901D774E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0228C-4071-E742-AE34-F9BB205AF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70F20-C117-D048-947F-1188C5ED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215D-5240-0345-8ADE-C43486B5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4D5DF-CEFB-6A43-BC55-F5555170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E841-163A-C14E-961D-AB6461C2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BC126-F09F-CB47-B75B-D70312F99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209F8-9188-7C4D-BBE3-6279679B0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5DCB2-BE51-6240-8319-6F690963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4AF22-6F5A-A643-992A-F768B741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8B1AB-F6AF-B549-8C26-C80B943F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9B2A-EFE3-B34C-8181-6598F842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2260-AF7F-A64D-9872-E182D1E69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4CE6F-14D3-A841-AD9E-DFE7A6CA1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CB6E4-BFCE-BD47-8ABF-3F99CCDD3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C382B-0878-AA45-B327-888C71D59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5EEBE-ACDF-FB4D-AE1A-C249EF38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3F6B0-86CE-4640-8578-008F8E67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580A8-BE54-9C43-B915-414FA3D0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4558-2786-D14F-8114-4ECDB318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C9004-353C-A643-9BD6-651F3991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5FFA0-476A-A244-BCC9-0C129E9F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136C5-AD95-3742-AF0A-513443CD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9A43B-9406-994B-9439-A9F39108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06E31-6A70-A64E-A23C-0DF3E69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F4378-D318-2F42-8599-4F9C5917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D64-8A7E-C547-854E-7AE8C105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296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305C-D87D-1A40-9B5D-7A4EBB66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31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E72A9-F5A4-CC44-A8A4-C7969F2E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316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DBF91-FC1D-F143-B525-3468CE5B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65C75-79AD-6045-A8C2-0DB1C770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FB44B-F2D7-E543-A3A6-4019CBDD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641F-A242-0A49-B0AA-1A679D59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58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C8BD-CE37-E546-8695-38660CD3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0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89E09-CDB1-614F-8791-8DB30B3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601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7ED6C-E05F-6F41-9351-8F2AA611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73C88-FC22-BA4F-8878-E9B66531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F97C3-6C6D-8048-A93A-1B4B086A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322BF-4833-6A49-906A-33C506B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A0D2-C351-6346-8019-335D65F6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2A1DB-6BA1-524D-9132-A7F667533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EA42-5C2E-B246-8F1F-ECBB581957DC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39DC8-1C82-C240-A26B-2662E2D1E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654FA-2196-264F-8587-B561EA96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4E5E-2DFE-AB48-8295-AD8527882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F577-7FA9-A34B-8C7A-24E53236B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91284"/>
            <a:ext cx="9144000" cy="2387600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0F01F-A90E-C747-AC03-412481BC9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8391"/>
            <a:ext cx="9144000" cy="1655762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7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485C-BE6B-924A-A9A0-EEC225DF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F19A-BE1D-3A4C-99E0-8A7F100E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2020-04-09T16:39:49Z</dcterms:created>
  <dcterms:modified xsi:type="dcterms:W3CDTF">2020-04-09T16:42:59Z</dcterms:modified>
</cp:coreProperties>
</file>