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2768-3512-CA41-B0FE-48774FBF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2A504-DD43-2F49-B019-3868F0C0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78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3B46-BDA5-0941-BD16-0DA11756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38A25-6BBF-6A48-8D44-CEBA8CDA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5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50998-35FA-7B47-B1A8-9AE4A0BC2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7063"/>
            <a:ext cx="2628900" cy="44381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B8E91-03FC-B846-89C1-72A5FD22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7063"/>
            <a:ext cx="7734300" cy="44381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B823-C6B4-2C4E-84CA-2BF0F77E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567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9594-E76A-AF45-9C3B-9300E31E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067"/>
            <a:ext cx="10515600" cy="3727684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8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11CF-047C-8B45-A3C3-30ACF6F8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7390-DB3D-274E-BD00-704604DF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5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FE7-AD6C-0543-9992-990728E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AE8E-17AA-BE46-91A8-12E509615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E7A6D-FD35-0544-918B-6BDE0B7BD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0AB3-1C40-2F41-AE77-DE212A45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EA9C4-F829-5E4F-A83A-046FB4FE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29A71-9970-C24B-9CC7-DE703BB5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80A97-B17A-774F-81FF-C497619EA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832BF-1DF7-994A-AB72-DDC36CBFE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8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62B6-D47D-4346-BF82-FF746C1E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2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3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8E79-6685-8449-9477-0F514B23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A46E2-91DA-AB43-A6F6-065588E3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56FF-F932-CE4C-AA50-FC8C08CE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3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F54D-1BA5-E24E-8C40-AC1A85BB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73AED-62A2-3A4F-8F04-A9D56AA92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D7A5-2F94-1148-92D6-C08F6D2F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9EF57-24F6-0A49-BDF8-EDC350DC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319F3-AED4-B141-9BBB-58EAF20A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5918"/>
            <a:ext cx="10515600" cy="353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E36-A9DE-244E-B0D5-605A4459E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1236663"/>
            <a:ext cx="94107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Myriad Pro" panose="020B0503030403020204" pitchFamily="34" charset="0"/>
              </a:rPr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50750-8669-3848-B5EC-FEB2A9C40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633"/>
            <a:ext cx="9144000" cy="7858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SUBTITLE OF PRESENTATION</a:t>
            </a:r>
            <a:endParaRPr lang="en-US" sz="4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8D70B-180C-F942-A769-BE461E5BA50A}"/>
              </a:ext>
            </a:extLst>
          </p:cNvPr>
          <p:cNvCxnSpPr>
            <a:cxnSpLocks/>
          </p:cNvCxnSpPr>
          <p:nvPr/>
        </p:nvCxnSpPr>
        <p:spPr>
          <a:xfrm>
            <a:off x="1390650" y="2343150"/>
            <a:ext cx="94107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7A1449-B0EB-534B-82DD-B39CF7D75D23}"/>
              </a:ext>
            </a:extLst>
          </p:cNvPr>
          <p:cNvCxnSpPr>
            <a:cxnSpLocks/>
          </p:cNvCxnSpPr>
          <p:nvPr/>
        </p:nvCxnSpPr>
        <p:spPr>
          <a:xfrm>
            <a:off x="1390650" y="3724279"/>
            <a:ext cx="94107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E39ADB5-95F6-E84E-A810-EE5D1F7666FF}"/>
              </a:ext>
            </a:extLst>
          </p:cNvPr>
          <p:cNvSpPr txBox="1">
            <a:spLocks/>
          </p:cNvSpPr>
          <p:nvPr/>
        </p:nvSpPr>
        <p:spPr>
          <a:xfrm>
            <a:off x="1524000" y="5183976"/>
            <a:ext cx="9144000" cy="78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NAME OF PRESENTER</a:t>
            </a:r>
            <a:endParaRPr lang="en-US" sz="3200" b="1" dirty="0">
              <a:latin typeface="Myriad Pro Semibold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2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B4-6051-9648-80F7-DA3F1E02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47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Myriad Pro" panose="020B0503030403020204" pitchFamily="34" charset="0"/>
              </a:rPr>
              <a:t>TITLE OF PRESENTATION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0724-00FD-9A4A-B70A-6EDFE63B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977"/>
            <a:ext cx="10515600" cy="2903538"/>
          </a:xfrm>
        </p:spPr>
        <p:txBody>
          <a:bodyPr/>
          <a:lstStyle/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r>
              <a:rPr lang="en-US" sz="3200" dirty="0"/>
              <a:t>Bullet Point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27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Myriad Pro</vt:lpstr>
      <vt:lpstr>Myriad Pro Semibold</vt:lpstr>
      <vt:lpstr>Office Theme</vt:lpstr>
      <vt:lpstr>TITLE OF PRESENTATION</vt:lpstr>
      <vt:lpstr>TITLE OF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4</cp:revision>
  <dcterms:created xsi:type="dcterms:W3CDTF">2020-04-08T17:43:35Z</dcterms:created>
  <dcterms:modified xsi:type="dcterms:W3CDTF">2020-04-09T19:47:11Z</dcterms:modified>
</cp:coreProperties>
</file>